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AF06F-6C6E-4895-8BB2-BC5A3C735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4F6487-86AA-4510-8880-77554A32C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742ED-A912-4291-ACDB-4FA5AC3B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2A53B-FA38-4BEB-BCE5-EF0E95F1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5A539-8A3C-4495-8675-03847B69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FC1ED-CBFD-402E-AF45-AE258399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16583-1B35-460A-99AD-16FFBD180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43C81-C5E0-43CA-BC82-43950E02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C6439-FD9E-425E-90B9-DE9BAD29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0E292-AA2A-4BAC-B419-805E7D45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38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CC8CCE-DC03-431D-B61A-E329C7994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0624E0-8B79-4CD0-9EC8-BF105ADF1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AF68D-B0EA-45EE-B50D-1B60609D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54086-F736-4195-9C8A-85EE49B3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06AC6-E6E4-431C-B55C-5BEABD58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5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8CCD5-6594-41A4-98A2-FB0BB35C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44946-909A-4CB4-B3AE-C6E1A891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E54AC-480B-4DA6-9F50-44E022AF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2B7EE-8123-4650-8934-1DC68F4D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CD525-67F6-4391-8B08-4B5D5819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3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0A981-BD82-4111-A889-49F8F8198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0F3F13-1308-4364-91C7-0B3368745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18677-20EF-4194-A092-9E23758F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AC716-5DB7-4482-9A74-F05B41C2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FDE36-22DD-4424-952B-B42595F4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2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045D8-43E6-46F6-9EBB-6A0BFE69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16519-B163-476B-A610-2133FE436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C8B5ED-FF68-40DB-A3D5-9E75A8BD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7C77B-1810-4A44-BAF4-9B5DCE772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7BEEA-A8F7-4266-AF41-71F1A342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3C3F8-B6F9-4661-877C-C56742AD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1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3EE8BC-BB44-4C1B-8538-C4CAE31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90EC9-07A3-4B26-8367-EAC908E78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F985E-ACB0-4A59-A149-6938A019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590427-A408-4A36-858C-F0074E0D4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756460-693A-4E0F-9C71-35E680AA4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5CB4F2-3028-4701-9484-292DEBE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D44209-410A-4209-A3D2-83CD8002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8A4C01-A9AA-474A-937D-585B146D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5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B01B6-E7CE-4B62-AFAB-676BC7DE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E36773-016A-4704-9A03-D1F59138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D549C3-1F44-4EA6-B2BB-671A5BB6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4F373E-8F9C-49F8-BC72-6C969083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1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4CDB3-2FAF-4731-B67B-2C025EEC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B4399C-4878-4084-B9A2-E9ECB7A2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2949A2-3D30-4EFC-8479-65AAD2A9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1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1AC54-32C3-475F-8BCC-53D4BDCB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6904A-5823-4482-846D-BEF1B965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48818B-1936-4883-A766-CEBCA458D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1BB5F-448B-4288-9FF7-DDB849CA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27AEA-D5FF-44A4-9B78-41BC3479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4A4FB8-118A-4547-AC5D-3094F490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07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C739-A950-48A5-9E5A-31885FFB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13AB56-8CDA-4510-B073-47E53581F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A54AC-F435-4820-BCEB-974216D16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6FE96-19A0-4694-9774-A10837C0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887A2-ED42-472F-B8DB-DB4003A7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8D35B-722F-448B-A7BD-DD3063AC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2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5C72D4-BF9C-4E34-89A6-A51C9C2C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E3915-8579-4A4E-8CB4-F9142AE4A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0C0CA-3000-46F5-BD51-BB9DC248E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2E3B-CC1C-4E48-BB8B-4789EFFE7704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89E7F-5E0A-4177-8138-C9849614D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ADF0D-69AA-4DC0-8E1E-20C47248A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0868-395D-44C3-860F-D6603656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5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1427C-0E61-4DB4-93C2-1CCE87445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버튼 모듈제어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E6090A-F546-49B8-BCE5-3687EF1CB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의료정보과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: 202110475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김재하</a:t>
            </a:r>
            <a:endParaRPr lang="en-US" altLang="ko-KR" dirty="0"/>
          </a:p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/>
              <a:t>이준혁 교수님</a:t>
            </a:r>
          </a:p>
        </p:txBody>
      </p:sp>
    </p:spTree>
    <p:extLst>
      <p:ext uri="{BB962C8B-B14F-4D97-AF65-F5344CB8AC3E}">
        <p14:creationId xmlns:p14="http://schemas.microsoft.com/office/powerpoint/2010/main" val="29287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18341-C2D0-4D91-ABF4-37C4422F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모듈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버튼모듈">
            <a:hlinkClick r:id="" action="ppaction://media"/>
            <a:extLst>
              <a:ext uri="{FF2B5EF4-FFF2-40B4-BE49-F238E27FC236}">
                <a16:creationId xmlns:a16="http://schemas.microsoft.com/office/drawing/2014/main" id="{B1E06015-365F-4DAB-AF6C-3F06CB553A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320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831-E766-408E-995C-266CDA26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모듈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3025C-A1EF-4BE9-A811-FE051BA973F1}"/>
              </a:ext>
            </a:extLst>
          </p:cNvPr>
          <p:cNvSpPr txBox="1"/>
          <p:nvPr/>
        </p:nvSpPr>
        <p:spPr>
          <a:xfrm>
            <a:off x="685801" y="1846727"/>
            <a:ext cx="5508812" cy="515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button = 5;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state_button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0;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setup()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Serial.begin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(9600); //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시리얼 통신 초기화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(button, INPUT); //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입력으로 설정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(button, HIGH); //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void loop()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state_button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digitalRead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(button);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//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0V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“0”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5V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“1”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92BA2-2EC9-4254-8245-ECF1329CB3C7}"/>
              </a:ext>
            </a:extLst>
          </p:cNvPr>
          <p:cNvSpPr txBox="1"/>
          <p:nvPr/>
        </p:nvSpPr>
        <p:spPr>
          <a:xfrm>
            <a:off x="6208058" y="1864654"/>
            <a:ext cx="5298141" cy="425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if 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state_button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== HIGH)  //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state_button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Serial.println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("released"); //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모니터 출력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else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Serial.println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("pushed"); //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모니터출력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7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154</Words>
  <Application>Microsoft Office PowerPoint</Application>
  <PresentationFormat>와이드스크린</PresentationFormat>
  <Paragraphs>28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버튼 모듈제어</vt:lpstr>
      <vt:lpstr>버튼 모듈(영상)</vt:lpstr>
      <vt:lpstr>버튼 모듈(코딩)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버튼 모듈제어</dc:title>
  <dc:creator>재하</dc:creator>
  <cp:lastModifiedBy>재하</cp:lastModifiedBy>
  <cp:revision>2</cp:revision>
  <dcterms:created xsi:type="dcterms:W3CDTF">2022-04-08T11:29:31Z</dcterms:created>
  <dcterms:modified xsi:type="dcterms:W3CDTF">2022-04-09T15:23:07Z</dcterms:modified>
</cp:coreProperties>
</file>